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37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77EA2-C7FB-4630-A9E1-8C95EFF64630}" type="datetimeFigureOut">
              <a:rPr lang="ru-RU" smtClean="0"/>
              <a:t>23.03.2025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B6279-29A2-4637-9EAF-6972DD1C24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0627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77EA2-C7FB-4630-A9E1-8C95EFF64630}" type="datetimeFigureOut">
              <a:rPr lang="ru-RU" smtClean="0"/>
              <a:t>23.03.2025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B6279-29A2-4637-9EAF-6972DD1C24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643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77EA2-C7FB-4630-A9E1-8C95EFF64630}" type="datetimeFigureOut">
              <a:rPr lang="ru-RU" smtClean="0"/>
              <a:t>23.03.2025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B6279-29A2-4637-9EAF-6972DD1C24FC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49992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77EA2-C7FB-4630-A9E1-8C95EFF64630}" type="datetimeFigureOut">
              <a:rPr lang="ru-RU" smtClean="0"/>
              <a:t>23.03.2025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B6279-29A2-4637-9EAF-6972DD1C24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69089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77EA2-C7FB-4630-A9E1-8C95EFF64630}" type="datetimeFigureOut">
              <a:rPr lang="ru-RU" smtClean="0"/>
              <a:t>23.03.2025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B6279-29A2-4637-9EAF-6972DD1C24FC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391296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77EA2-C7FB-4630-A9E1-8C95EFF64630}" type="datetimeFigureOut">
              <a:rPr lang="ru-RU" smtClean="0"/>
              <a:t>23.03.2025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B6279-29A2-4637-9EAF-6972DD1C24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7080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77EA2-C7FB-4630-A9E1-8C95EFF64630}" type="datetimeFigureOut">
              <a:rPr lang="ru-RU" smtClean="0"/>
              <a:t>23.03.2025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B6279-29A2-4637-9EAF-6972DD1C24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913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77EA2-C7FB-4630-A9E1-8C95EFF64630}" type="datetimeFigureOut">
              <a:rPr lang="ru-RU" smtClean="0"/>
              <a:t>23.03.2025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B6279-29A2-4637-9EAF-6972DD1C24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464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77EA2-C7FB-4630-A9E1-8C95EFF64630}" type="datetimeFigureOut">
              <a:rPr lang="ru-RU" smtClean="0"/>
              <a:t>23.03.2025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B6279-29A2-4637-9EAF-6972DD1C24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578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77EA2-C7FB-4630-A9E1-8C95EFF64630}" type="datetimeFigureOut">
              <a:rPr lang="ru-RU" smtClean="0"/>
              <a:t>23.03.2025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B6279-29A2-4637-9EAF-6972DD1C24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929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77EA2-C7FB-4630-A9E1-8C95EFF64630}" type="datetimeFigureOut">
              <a:rPr lang="ru-RU" smtClean="0"/>
              <a:t>23.03.2025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B6279-29A2-4637-9EAF-6972DD1C24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875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77EA2-C7FB-4630-A9E1-8C95EFF64630}" type="datetimeFigureOut">
              <a:rPr lang="ru-RU" smtClean="0"/>
              <a:t>23.03.2025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B6279-29A2-4637-9EAF-6972DD1C24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1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77EA2-C7FB-4630-A9E1-8C95EFF64630}" type="datetimeFigureOut">
              <a:rPr lang="ru-RU" smtClean="0"/>
              <a:t>23.03.2025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B6279-29A2-4637-9EAF-6972DD1C24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094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77EA2-C7FB-4630-A9E1-8C95EFF64630}" type="datetimeFigureOut">
              <a:rPr lang="ru-RU" smtClean="0"/>
              <a:t>23.03.2025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B6279-29A2-4637-9EAF-6972DD1C24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078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77EA2-C7FB-4630-A9E1-8C95EFF64630}" type="datetimeFigureOut">
              <a:rPr lang="ru-RU" smtClean="0"/>
              <a:t>23.03.2025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B6279-29A2-4637-9EAF-6972DD1C24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417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77EA2-C7FB-4630-A9E1-8C95EFF64630}" type="datetimeFigureOut">
              <a:rPr lang="ru-RU" smtClean="0"/>
              <a:t>23.03.2025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B6279-29A2-4637-9EAF-6972DD1C24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7703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77EA2-C7FB-4630-A9E1-8C95EFF64630}" type="datetimeFigureOut">
              <a:rPr lang="ru-RU" smtClean="0"/>
              <a:t>23.03.2025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C3B6279-29A2-4637-9EAF-6972DD1C24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6024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97D7C4-5F78-4DBE-9A75-477E0A534B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024403"/>
          </a:xfrm>
        </p:spPr>
        <p:txBody>
          <a:bodyPr>
            <a:normAutofit fontScale="90000"/>
          </a:bodyPr>
          <a:lstStyle/>
          <a:p>
            <a:r>
              <a:rPr lang="ru-RU" i="1" u="sng" dirty="0">
                <a:solidFill>
                  <a:srgbClr val="FF0000"/>
                </a:solidFill>
              </a:rPr>
              <a:t>Учебные классы для проведения занятий психологом, </a:t>
            </a:r>
            <a:r>
              <a:rPr lang="ru-RU" i="1" u="sng" dirty="0" err="1">
                <a:solidFill>
                  <a:srgbClr val="FF0000"/>
                </a:solidFill>
              </a:rPr>
              <a:t>культорганизатором</a:t>
            </a:r>
            <a:r>
              <a:rPr lang="ru-RU" i="1" u="sng" dirty="0">
                <a:solidFill>
                  <a:srgbClr val="FF0000"/>
                </a:solidFill>
              </a:rPr>
              <a:t> и социальным работником.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6AE6C98-2DC6-4B2A-9ABA-40EF3003ED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Admin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353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hoto_2025-03-23_19-39-23">
            <a:extLst>
              <a:ext uri="{FF2B5EF4-FFF2-40B4-BE49-F238E27FC236}">
                <a16:creationId xmlns:a16="http://schemas.microsoft.com/office/drawing/2014/main" id="{2AABD5AD-605F-40E4-B4E6-542805B5020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774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hoto_2025-03-23_19-39-47">
            <a:extLst>
              <a:ext uri="{FF2B5EF4-FFF2-40B4-BE49-F238E27FC236}">
                <a16:creationId xmlns:a16="http://schemas.microsoft.com/office/drawing/2014/main" id="{8668BA98-552B-49A9-AEC9-1F56D9F8C03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922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hoto_2025-03-23_19-39-53">
            <a:extLst>
              <a:ext uri="{FF2B5EF4-FFF2-40B4-BE49-F238E27FC236}">
                <a16:creationId xmlns:a16="http://schemas.microsoft.com/office/drawing/2014/main" id="{F68CBB1B-D983-41E5-BEB2-746F757DBDC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882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hoto_2025-03-23_19-40-05">
            <a:extLst>
              <a:ext uri="{FF2B5EF4-FFF2-40B4-BE49-F238E27FC236}">
                <a16:creationId xmlns:a16="http://schemas.microsoft.com/office/drawing/2014/main" id="{4CF45C6D-1497-4105-91B2-23B5846FC70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109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hoto_2025-03-23_19-40-10">
            <a:extLst>
              <a:ext uri="{FF2B5EF4-FFF2-40B4-BE49-F238E27FC236}">
                <a16:creationId xmlns:a16="http://schemas.microsoft.com/office/drawing/2014/main" id="{739AE3C6-085B-4C53-9E68-DB7ED7F53F2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828775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</TotalTime>
  <Words>13</Words>
  <Application>Microsoft Office PowerPoint</Application>
  <PresentationFormat>Широкоэкранный</PresentationFormat>
  <Paragraphs>2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Trebuchet MS</vt:lpstr>
      <vt:lpstr>Wingdings 3</vt:lpstr>
      <vt:lpstr>Аспект</vt:lpstr>
      <vt:lpstr>Учебные классы для проведения занятий психологом, культорганизатором и социальным работником.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Учебные классы для проведения занятий психологом, культорганизатором и социальным работником.</dc:title>
  <dc:creator>Admin</dc:creator>
  <cp:lastModifiedBy>Admin</cp:lastModifiedBy>
  <cp:revision>2</cp:revision>
  <dcterms:created xsi:type="dcterms:W3CDTF">2025-03-23T17:44:03Z</dcterms:created>
  <dcterms:modified xsi:type="dcterms:W3CDTF">2025-03-23T17:45:46Z</dcterms:modified>
</cp:coreProperties>
</file>